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83" r:id="rId3"/>
    <p:sldId id="257" r:id="rId4"/>
    <p:sldId id="261" r:id="rId5"/>
    <p:sldId id="268" r:id="rId6"/>
    <p:sldId id="269" r:id="rId7"/>
    <p:sldId id="270" r:id="rId8"/>
    <p:sldId id="271" r:id="rId9"/>
    <p:sldId id="280" r:id="rId10"/>
    <p:sldId id="282" r:id="rId11"/>
    <p:sldId id="263" r:id="rId12"/>
    <p:sldId id="281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 varScale="1">
        <p:scale>
          <a:sx n="60" d="100"/>
          <a:sy n="60" d="100"/>
        </p:scale>
        <p:origin x="571" y="4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75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80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32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90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6.xml"/><Relationship Id="rId7" Type="http://schemas.microsoft.com/office/2007/relationships/hdphoto" Target="../media/hdphoto6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9.png"/><Relationship Id="rId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29</a:t>
            </a:r>
            <a:endParaRPr lang="en-US" altLang="zh-CN" sz="4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5197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4645717" y="3190323"/>
            <a:ext cx="46590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Kể</a:t>
            </a:r>
            <a:r>
              <a:rPr lang="en-US" altLang="zh-CN" sz="66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chuyện</a:t>
            </a:r>
            <a:endParaRPr lang="en-US" altLang="zh-CN" sz="66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66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BÀ CHÁU</a:t>
            </a:r>
            <a:endParaRPr lang="zh-CN" altLang="en-US" sz="66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59497" y="851674"/>
            <a:ext cx="1649531" cy="2079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75" y="3001312"/>
            <a:ext cx="2798307" cy="2780017"/>
          </a:xfrm>
          <a:prstGeom prst="rect">
            <a:avLst/>
          </a:prstGeom>
        </p:spPr>
      </p:pic>
      <p:sp>
        <p:nvSpPr>
          <p:cNvPr id="12" name="Text Box 1736">
            <a:extLst>
              <a:ext uri="{FF2B5EF4-FFF2-40B4-BE49-F238E27FC236}">
                <a16:creationId xmlns:a16="http://schemas.microsoft.com/office/drawing/2014/main" id="{C3C74814-075E-4084-AF5F-321232C7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246" y="3485970"/>
            <a:ext cx="96057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Qua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gắn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bó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sắc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quý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bạc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châu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báu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endParaRPr lang="vi-VN" dirty="0">
              <a:solidFill>
                <a:srgbClr val="00206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12AD46-2552-419D-A70B-A6E42D8FC514}"/>
              </a:ext>
            </a:extLst>
          </p:cNvPr>
          <p:cNvGrpSpPr/>
          <p:nvPr/>
        </p:nvGrpSpPr>
        <p:grpSpPr>
          <a:xfrm>
            <a:off x="2546099" y="290114"/>
            <a:ext cx="8228461" cy="3125573"/>
            <a:chOff x="5813967" y="540947"/>
            <a:chExt cx="5694730" cy="2293564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967" y="540947"/>
              <a:ext cx="5694730" cy="2293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C086A4-A30D-4661-A368-FD913D013250}"/>
                </a:ext>
              </a:extLst>
            </p:cNvPr>
            <p:cNvSpPr txBox="1"/>
            <p:nvPr/>
          </p:nvSpPr>
          <p:spPr>
            <a:xfrm>
              <a:off x="7206857" y="1128772"/>
              <a:ext cx="2908948" cy="95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qua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chuyện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0" name="Text Box 1736">
            <a:extLst>
              <a:ext uri="{FF2B5EF4-FFF2-40B4-BE49-F238E27FC236}">
                <a16:creationId xmlns:a16="http://schemas.microsoft.com/office/drawing/2014/main" id="{32EFC0D2-1895-4188-A941-482007E30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246" y="5196554"/>
            <a:ext cx="960572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Ca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ngợi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hiếu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dirty="0">
              <a:solidFill>
                <a:srgbClr val="00206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39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213FFB-3BBC-4771-8468-6F69DE5A12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05" y="3573378"/>
            <a:ext cx="3618832" cy="3618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064F70-C329-4F08-88EE-14497E7604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958" y="3298503"/>
            <a:ext cx="4231231" cy="4231231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423778" y="1334807"/>
            <a:ext cx="11586411" cy="3448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en-US" sz="40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con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181811" y="107949"/>
            <a:ext cx="3110711" cy="2453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DE5B38-1D4C-4213-BE45-D4160FBD9C4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395" y="-77787"/>
            <a:ext cx="2528062" cy="269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69780" y="1500276"/>
            <a:ext cx="10126920" cy="868007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endParaRPr lang="vi-VN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1929064" y="1611115"/>
            <a:ext cx="10072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1027073" y="2479122"/>
            <a:ext cx="113534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+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ai?</a:t>
            </a:r>
          </a:p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+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+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Chia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dung, ý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6" y="412773"/>
            <a:ext cx="4847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2993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Ông bà hiền lắm">
            <a:hlinkClick r:id="" action="ppaction://media"/>
            <a:extLst>
              <a:ext uri="{FF2B5EF4-FFF2-40B4-BE49-F238E27FC236}">
                <a16:creationId xmlns:a16="http://schemas.microsoft.com/office/drawing/2014/main" id="{7E934E57-282A-4BDF-9D35-54D363BBE3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8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10160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8DDD4E2-9F38-45E3-AC3E-3F688ECE183C}"/>
              </a:ext>
            </a:extLst>
          </p:cNvPr>
          <p:cNvSpPr txBox="1"/>
          <p:nvPr/>
        </p:nvSpPr>
        <p:spPr>
          <a:xfrm>
            <a:off x="-61248" y="227633"/>
            <a:ext cx="1225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gợi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文本框 22">
            <a:extLst>
              <a:ext uri="{FF2B5EF4-FFF2-40B4-BE49-F238E27FC236}">
                <a16:creationId xmlns:a16="http://schemas.microsoft.com/office/drawing/2014/main" id="{6EEFBF5C-D1B4-4D41-94E2-42A0732A8414}"/>
              </a:ext>
            </a:extLst>
          </p:cNvPr>
          <p:cNvSpPr txBox="1"/>
          <p:nvPr/>
        </p:nvSpPr>
        <p:spPr>
          <a:xfrm>
            <a:off x="4776505" y="1840087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D0D834-AD22-423B-858F-C01B589F246F}"/>
              </a:ext>
            </a:extLst>
          </p:cNvPr>
          <p:cNvGrpSpPr/>
          <p:nvPr/>
        </p:nvGrpSpPr>
        <p:grpSpPr>
          <a:xfrm>
            <a:off x="1702622" y="3612796"/>
            <a:ext cx="4072957" cy="2902085"/>
            <a:chOff x="178610" y="3543299"/>
            <a:chExt cx="4072957" cy="290208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F15C08A-C389-418D-A847-8516FA806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610" y="3543299"/>
              <a:ext cx="4072957" cy="2586371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3A7D960-ADAF-4407-AC94-C1979CEBAE5B}"/>
                </a:ext>
              </a:extLst>
            </p:cNvPr>
            <p:cNvSpPr/>
            <p:nvPr/>
          </p:nvSpPr>
          <p:spPr>
            <a:xfrm>
              <a:off x="660266" y="5765813"/>
              <a:ext cx="3378322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thấy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E20E77E-2BC8-4869-82E8-0014599DE29F}"/>
              </a:ext>
            </a:extLst>
          </p:cNvPr>
          <p:cNvGrpSpPr/>
          <p:nvPr/>
        </p:nvGrpSpPr>
        <p:grpSpPr>
          <a:xfrm>
            <a:off x="7174437" y="799281"/>
            <a:ext cx="4072958" cy="2752033"/>
            <a:chOff x="4281307" y="1107635"/>
            <a:chExt cx="4072958" cy="275203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7E63692-ACA4-4A85-9827-D4879445A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1307" y="1107635"/>
              <a:ext cx="4072958" cy="2476791"/>
            </a:xfrm>
            <a:prstGeom prst="rect">
              <a:avLst/>
            </a:prstGeom>
          </p:spPr>
        </p:pic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997E357-B005-4854-9018-AE10C9551A03}"/>
                </a:ext>
              </a:extLst>
            </p:cNvPr>
            <p:cNvSpPr/>
            <p:nvPr/>
          </p:nvSpPr>
          <p:spPr>
            <a:xfrm>
              <a:off x="4626346" y="3180096"/>
              <a:ext cx="3593023" cy="679572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Khi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mất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2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57BA2D3-A49D-4C1D-BD5C-DB610680FC9F}"/>
              </a:ext>
            </a:extLst>
          </p:cNvPr>
          <p:cNvGrpSpPr/>
          <p:nvPr/>
        </p:nvGrpSpPr>
        <p:grpSpPr>
          <a:xfrm>
            <a:off x="6257235" y="3735664"/>
            <a:ext cx="3939933" cy="2811685"/>
            <a:chOff x="4251566" y="3671697"/>
            <a:chExt cx="3939933" cy="281168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31D83B5-62C5-498C-91A5-414ED28AB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1566" y="3671697"/>
              <a:ext cx="3939933" cy="2471900"/>
            </a:xfrm>
            <a:prstGeom prst="rect">
              <a:avLst/>
            </a:prstGeom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74D039D1-4B86-41DC-A67B-154F6CBB4F34}"/>
                </a:ext>
              </a:extLst>
            </p:cNvPr>
            <p:cNvSpPr/>
            <p:nvPr/>
          </p:nvSpPr>
          <p:spPr>
            <a:xfrm>
              <a:off x="4703483" y="5803811"/>
              <a:ext cx="3108481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kết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thúc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FAA4C1-B6D3-4117-B5BF-43C657CB9130}"/>
              </a:ext>
            </a:extLst>
          </p:cNvPr>
          <p:cNvGrpSpPr/>
          <p:nvPr/>
        </p:nvGrpSpPr>
        <p:grpSpPr>
          <a:xfrm>
            <a:off x="703546" y="725086"/>
            <a:ext cx="4072959" cy="2848109"/>
            <a:chOff x="583789" y="604550"/>
            <a:chExt cx="4072959" cy="284810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901A59-8A76-492E-8365-3EC00E0BC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789" y="604550"/>
              <a:ext cx="4072959" cy="2586372"/>
            </a:xfrm>
            <a:prstGeom prst="rect">
              <a:avLst/>
            </a:prstGeom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EF6F1B3-D840-4AE7-9161-4644E7C65F45}"/>
                </a:ext>
              </a:extLst>
            </p:cNvPr>
            <p:cNvSpPr/>
            <p:nvPr/>
          </p:nvSpPr>
          <p:spPr>
            <a:xfrm>
              <a:off x="1214785" y="2773088"/>
              <a:ext cx="3148558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tiên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A51FAF7-CCA1-48F3-B027-FB15E9366B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489534" y="884692"/>
            <a:ext cx="2193028" cy="172985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7FD127-3D8D-49F0-B2B1-F096EA896BE2}"/>
              </a:ext>
            </a:extLst>
          </p:cNvPr>
          <p:cNvSpPr txBox="1"/>
          <p:nvPr/>
        </p:nvSpPr>
        <p:spPr>
          <a:xfrm>
            <a:off x="259122" y="3121180"/>
            <a:ext cx="3589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9CEB47-8330-419C-97DA-693714FF1959}"/>
              </a:ext>
            </a:extLst>
          </p:cNvPr>
          <p:cNvSpPr txBox="1"/>
          <p:nvPr/>
        </p:nvSpPr>
        <p:spPr>
          <a:xfrm>
            <a:off x="259122" y="4558327"/>
            <a:ext cx="3906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xảy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0.17344 -0.2011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-100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0.06771 0.0511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254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14922 0.02893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143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1819 0.03518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175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0.26575 0.0495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4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3087DBF-FC69-4454-BCF3-680DC93E74C2}"/>
              </a:ext>
            </a:extLst>
          </p:cNvPr>
          <p:cNvSpPr txBox="1"/>
          <p:nvPr/>
        </p:nvSpPr>
        <p:spPr>
          <a:xfrm>
            <a:off x="8394830" y="301614"/>
            <a:ext cx="37971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kĩ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EA07D2-4F5A-4726-B032-B686A340421A}"/>
              </a:ext>
            </a:extLst>
          </p:cNvPr>
          <p:cNvGrpSpPr/>
          <p:nvPr/>
        </p:nvGrpSpPr>
        <p:grpSpPr>
          <a:xfrm>
            <a:off x="4063364" y="3584967"/>
            <a:ext cx="4072957" cy="2902085"/>
            <a:chOff x="178610" y="3543299"/>
            <a:chExt cx="4072957" cy="290208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819BB35-E83F-474D-AAB9-23FA49362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610" y="3543299"/>
              <a:ext cx="4072957" cy="2586371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8C3ECEE-77FD-4214-8E20-58333EB5832A}"/>
                </a:ext>
              </a:extLst>
            </p:cNvPr>
            <p:cNvSpPr/>
            <p:nvPr/>
          </p:nvSpPr>
          <p:spPr>
            <a:xfrm>
              <a:off x="660266" y="5765813"/>
              <a:ext cx="3139384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hai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thấy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thế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EA9D29-3007-4DE1-8AFF-39681646DF4E}"/>
              </a:ext>
            </a:extLst>
          </p:cNvPr>
          <p:cNvGrpSpPr/>
          <p:nvPr/>
        </p:nvGrpSpPr>
        <p:grpSpPr>
          <a:xfrm>
            <a:off x="4244412" y="832934"/>
            <a:ext cx="4072958" cy="2752033"/>
            <a:chOff x="4281307" y="1107635"/>
            <a:chExt cx="4072958" cy="275203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D5FFDBA-1AA7-4AEC-B69E-F5013A285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1307" y="1107635"/>
              <a:ext cx="4072958" cy="2476791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0B37F86-DE64-44FB-8D7C-9BFBCE9AD0A0}"/>
                </a:ext>
              </a:extLst>
            </p:cNvPr>
            <p:cNvSpPr/>
            <p:nvPr/>
          </p:nvSpPr>
          <p:spPr>
            <a:xfrm>
              <a:off x="4753668" y="3180096"/>
              <a:ext cx="3419548" cy="679572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Khi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mất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</a:p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hai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D8F572-B501-4D9D-A20F-FF1731B9BFE5}"/>
              </a:ext>
            </a:extLst>
          </p:cNvPr>
          <p:cNvGrpSpPr/>
          <p:nvPr/>
        </p:nvGrpSpPr>
        <p:grpSpPr>
          <a:xfrm>
            <a:off x="8136321" y="3942594"/>
            <a:ext cx="3939933" cy="2809217"/>
            <a:chOff x="4251566" y="3671697"/>
            <a:chExt cx="3939933" cy="280921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38D0E33-304B-4EE4-BEC6-610602F1E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1566" y="3671697"/>
              <a:ext cx="3939933" cy="2471900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520FE05-A154-453B-BF64-2AC3E1A559A3}"/>
                </a:ext>
              </a:extLst>
            </p:cNvPr>
            <p:cNvSpPr/>
            <p:nvPr/>
          </p:nvSpPr>
          <p:spPr>
            <a:xfrm>
              <a:off x="5083017" y="5801343"/>
              <a:ext cx="2932127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chuyện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kết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thúc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thế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6853EB-558D-4F66-B892-FB2DDA943E5D}"/>
              </a:ext>
            </a:extLst>
          </p:cNvPr>
          <p:cNvGrpSpPr/>
          <p:nvPr/>
        </p:nvGrpSpPr>
        <p:grpSpPr>
          <a:xfrm>
            <a:off x="120511" y="-19794"/>
            <a:ext cx="4072959" cy="2848109"/>
            <a:chOff x="583789" y="604550"/>
            <a:chExt cx="4072959" cy="284810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DDBEE21-FD63-4A66-9A4D-F1D1E691C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789" y="604550"/>
              <a:ext cx="4072959" cy="2586372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787C68A-E3A0-47CF-955B-1FCD894D8E0A}"/>
                </a:ext>
              </a:extLst>
            </p:cNvPr>
            <p:cNvSpPr/>
            <p:nvPr/>
          </p:nvSpPr>
          <p:spPr>
            <a:xfrm>
              <a:off x="1214784" y="2773088"/>
              <a:ext cx="2944193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Cô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hai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4710568-642F-425F-8E63-851E0B4D18E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8C700"/>
              </a:clrFrom>
              <a:clrTo>
                <a:srgbClr val="F8C7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6" y="3429000"/>
            <a:ext cx="3697699" cy="243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1A94076-72EB-457D-BC92-97CB4A5BD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887" y="3507095"/>
            <a:ext cx="3228668" cy="2050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6E7975-403D-43C0-9909-E35CE1A3F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555" y="4684616"/>
            <a:ext cx="3228669" cy="2025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875C7D-5DF5-419C-A9DF-8E8BCD492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445" y="1504454"/>
            <a:ext cx="3285678" cy="2044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A5982B-06CA-4DBF-A13F-4B0AF0C53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77" y="267888"/>
            <a:ext cx="3228668" cy="205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EBA96-7CC1-40E7-A5A4-9D81B4E387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0301"/>
            <a:ext cx="2089485" cy="11862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854900-6FC2-4B2E-896C-62B70539A1D9}"/>
              </a:ext>
            </a:extLst>
          </p:cNvPr>
          <p:cNvSpPr txBox="1"/>
          <p:nvPr/>
        </p:nvSpPr>
        <p:spPr>
          <a:xfrm>
            <a:off x="3426445" y="499790"/>
            <a:ext cx="87819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vách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nghèo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đào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0D09EA-78B9-4AD8-8257-EAA769F02F61}"/>
              </a:ext>
            </a:extLst>
          </p:cNvPr>
          <p:cNvSpPr txBox="1"/>
          <p:nvPr/>
        </p:nvSpPr>
        <p:spPr>
          <a:xfrm>
            <a:off x="6655113" y="1982083"/>
            <a:ext cx="5436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đào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trĩu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02CC2A-37BF-4CCB-BBE3-A80CAF988BDE}"/>
              </a:ext>
            </a:extLst>
          </p:cNvPr>
          <p:cNvSpPr txBox="1"/>
          <p:nvPr/>
        </p:nvSpPr>
        <p:spPr>
          <a:xfrm>
            <a:off x="2946400" y="5662589"/>
            <a:ext cx="5651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vẻ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mái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3EAEF1-8899-4598-8F7E-022539C59B04}"/>
              </a:ext>
            </a:extLst>
          </p:cNvPr>
          <p:cNvSpPr txBox="1"/>
          <p:nvPr/>
        </p:nvSpPr>
        <p:spPr>
          <a:xfrm>
            <a:off x="219806" y="3771245"/>
            <a:ext cx="5453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khang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32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578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7885EF-991A-4CDD-8704-47EF67880130}"/>
              </a:ext>
            </a:extLst>
          </p:cNvPr>
          <p:cNvSpPr txBox="1"/>
          <p:nvPr/>
        </p:nvSpPr>
        <p:spPr>
          <a:xfrm>
            <a:off x="0" y="364206"/>
            <a:ext cx="5901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Nghe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CCD068-9504-4DDF-A780-A4F768DB0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769" y="3866082"/>
            <a:ext cx="4138061" cy="2627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F5AE82-5513-4F34-A415-923003357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5077" y="3866082"/>
            <a:ext cx="4138062" cy="2596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FDF8F-F24F-49CB-B8D7-6B4C10B53A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8844" y="945082"/>
            <a:ext cx="4211129" cy="2619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ADC13E-A84F-456B-B8E2-A33C15F71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608" y="993633"/>
            <a:ext cx="4138061" cy="2627712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6D38D6D1-182F-4E2D-8C82-71B9293E1D92}"/>
              </a:ext>
            </a:extLst>
          </p:cNvPr>
          <p:cNvSpPr txBox="1"/>
          <p:nvPr/>
        </p:nvSpPr>
        <p:spPr>
          <a:xfrm>
            <a:off x="4803157" y="2106787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2" name="Kể chuyện lớp 2 -Bà cháu">
            <a:hlinkClick r:id="" action="ppaction://media"/>
            <a:extLst>
              <a:ext uri="{FF2B5EF4-FFF2-40B4-BE49-F238E27FC236}">
                <a16:creationId xmlns:a16="http://schemas.microsoft.com/office/drawing/2014/main" id="{2709D5C8-BB6C-44A3-8844-50FD75B76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1173" y="5688413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4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2192000" cy="368300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F3893E-8364-4CFB-AB04-F8F69EB52A6B}"/>
              </a:ext>
            </a:extLst>
          </p:cNvPr>
          <p:cNvGrpSpPr/>
          <p:nvPr/>
        </p:nvGrpSpPr>
        <p:grpSpPr>
          <a:xfrm>
            <a:off x="5878331" y="961802"/>
            <a:ext cx="3310998" cy="2514994"/>
            <a:chOff x="-32786" y="3497654"/>
            <a:chExt cx="3939933" cy="29746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78AE21-684C-4EE3-BA37-474320A6A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961" y="3497654"/>
              <a:ext cx="3470439" cy="2203767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12BCB9-472E-458A-A3B8-9D2CC76C5217}"/>
                </a:ext>
              </a:extLst>
            </p:cNvPr>
            <p:cNvSpPr/>
            <p:nvPr/>
          </p:nvSpPr>
          <p:spPr>
            <a:xfrm>
              <a:off x="-32786" y="5792710"/>
              <a:ext cx="3939933" cy="6795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hai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thấy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thế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895FA5-9E54-4713-9AFF-F138A900DC57}"/>
              </a:ext>
            </a:extLst>
          </p:cNvPr>
          <p:cNvGrpSpPr/>
          <p:nvPr/>
        </p:nvGrpSpPr>
        <p:grpSpPr>
          <a:xfrm>
            <a:off x="2734768" y="992950"/>
            <a:ext cx="3422788" cy="2436050"/>
            <a:chOff x="4003398" y="1107635"/>
            <a:chExt cx="4072958" cy="288125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322132E-4B23-430B-B991-43A64F3E2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1307" y="1107635"/>
              <a:ext cx="3470439" cy="211039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13DA01A-CCBC-4CAB-BF8E-8D93835E2903}"/>
                </a:ext>
              </a:extLst>
            </p:cNvPr>
            <p:cNvSpPr/>
            <p:nvPr/>
          </p:nvSpPr>
          <p:spPr>
            <a:xfrm>
              <a:off x="4003398" y="3309319"/>
              <a:ext cx="4072958" cy="67957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Khi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mất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</a:p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hai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60BE29-DF95-482D-AADB-4BB669D57281}"/>
              </a:ext>
            </a:extLst>
          </p:cNvPr>
          <p:cNvGrpSpPr/>
          <p:nvPr/>
        </p:nvGrpSpPr>
        <p:grpSpPr>
          <a:xfrm>
            <a:off x="9090103" y="961803"/>
            <a:ext cx="2952362" cy="2490246"/>
            <a:chOff x="4080032" y="7000251"/>
            <a:chExt cx="3513173" cy="294535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4D5CA16-72B6-4CD1-9B2D-140EF400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0032" y="7000251"/>
              <a:ext cx="3513173" cy="2147235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E99419A-4AE5-4CDE-864C-06AC1C9D9958}"/>
                </a:ext>
              </a:extLst>
            </p:cNvPr>
            <p:cNvSpPr/>
            <p:nvPr/>
          </p:nvSpPr>
          <p:spPr>
            <a:xfrm>
              <a:off x="4447205" y="9266035"/>
              <a:ext cx="3146000" cy="6795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chuyện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kết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thúc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thế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802D1A-E058-41CF-9A2B-400E129477DF}"/>
              </a:ext>
            </a:extLst>
          </p:cNvPr>
          <p:cNvGrpSpPr/>
          <p:nvPr/>
        </p:nvGrpSpPr>
        <p:grpSpPr>
          <a:xfrm>
            <a:off x="0" y="949102"/>
            <a:ext cx="2916449" cy="2642054"/>
            <a:chOff x="555312" y="604550"/>
            <a:chExt cx="3470437" cy="312490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8C2BB4-8B3D-4664-8A91-629460772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790" y="604550"/>
              <a:ext cx="3323401" cy="2110395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E1CEBDE-0312-4A16-B58D-A91AD7567518}"/>
                </a:ext>
              </a:extLst>
            </p:cNvPr>
            <p:cNvSpPr/>
            <p:nvPr/>
          </p:nvSpPr>
          <p:spPr>
            <a:xfrm>
              <a:off x="555312" y="2714945"/>
              <a:ext cx="3470437" cy="101451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Cô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hai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文本框 22">
            <a:extLst>
              <a:ext uri="{FF2B5EF4-FFF2-40B4-BE49-F238E27FC236}">
                <a16:creationId xmlns:a16="http://schemas.microsoft.com/office/drawing/2014/main" id="{BDBE9E97-B1D6-496E-AEA3-A7C14504D190}"/>
              </a:ext>
            </a:extLst>
          </p:cNvPr>
          <p:cNvSpPr txBox="1"/>
          <p:nvPr/>
        </p:nvSpPr>
        <p:spPr>
          <a:xfrm>
            <a:off x="4734822" y="319872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" name="Arrow: Notched Right 1">
            <a:extLst>
              <a:ext uri="{FF2B5EF4-FFF2-40B4-BE49-F238E27FC236}">
                <a16:creationId xmlns:a16="http://schemas.microsoft.com/office/drawing/2014/main" id="{C0BE0B62-71F1-4EB2-8618-B9515312D22E}"/>
              </a:ext>
            </a:extLst>
          </p:cNvPr>
          <p:cNvSpPr/>
          <p:nvPr/>
        </p:nvSpPr>
        <p:spPr>
          <a:xfrm rot="5400000">
            <a:off x="1118165" y="3748477"/>
            <a:ext cx="458487" cy="246259"/>
          </a:xfrm>
          <a:prstGeom prst="notchedRightArrow">
            <a:avLst>
              <a:gd name="adj1" fmla="val 50000"/>
              <a:gd name="adj2" fmla="val 54762"/>
            </a:avLst>
          </a:prstGeom>
          <a:solidFill>
            <a:srgbClr val="00B050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rrow: Notched Right 27">
            <a:extLst>
              <a:ext uri="{FF2B5EF4-FFF2-40B4-BE49-F238E27FC236}">
                <a16:creationId xmlns:a16="http://schemas.microsoft.com/office/drawing/2014/main" id="{D4C3D16B-EB7D-4F2A-8832-1B1447F716C3}"/>
              </a:ext>
            </a:extLst>
          </p:cNvPr>
          <p:cNvSpPr/>
          <p:nvPr/>
        </p:nvSpPr>
        <p:spPr>
          <a:xfrm rot="5400000">
            <a:off x="4093789" y="3748477"/>
            <a:ext cx="458487" cy="246259"/>
          </a:xfrm>
          <a:prstGeom prst="notchedRightArrow">
            <a:avLst>
              <a:gd name="adj1" fmla="val 50000"/>
              <a:gd name="adj2" fmla="val 54762"/>
            </a:avLst>
          </a:prstGeom>
          <a:solidFill>
            <a:srgbClr val="00B050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rrow: Notched Right 28">
            <a:extLst>
              <a:ext uri="{FF2B5EF4-FFF2-40B4-BE49-F238E27FC236}">
                <a16:creationId xmlns:a16="http://schemas.microsoft.com/office/drawing/2014/main" id="{8107CDC2-4BB6-4881-9593-78CA14D2284C}"/>
              </a:ext>
            </a:extLst>
          </p:cNvPr>
          <p:cNvSpPr/>
          <p:nvPr/>
        </p:nvSpPr>
        <p:spPr>
          <a:xfrm rot="5400000">
            <a:off x="7211889" y="3748477"/>
            <a:ext cx="458487" cy="246259"/>
          </a:xfrm>
          <a:prstGeom prst="notchedRightArrow">
            <a:avLst>
              <a:gd name="adj1" fmla="val 50000"/>
              <a:gd name="adj2" fmla="val 54762"/>
            </a:avLst>
          </a:prstGeom>
          <a:solidFill>
            <a:srgbClr val="00B050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rrow: Notched Right 29">
            <a:extLst>
              <a:ext uri="{FF2B5EF4-FFF2-40B4-BE49-F238E27FC236}">
                <a16:creationId xmlns:a16="http://schemas.microsoft.com/office/drawing/2014/main" id="{443D625F-457F-4FF9-8F52-C05D61D279C2}"/>
              </a:ext>
            </a:extLst>
          </p:cNvPr>
          <p:cNvSpPr/>
          <p:nvPr/>
        </p:nvSpPr>
        <p:spPr>
          <a:xfrm rot="5400000">
            <a:off x="10345419" y="3748477"/>
            <a:ext cx="458487" cy="246259"/>
          </a:xfrm>
          <a:prstGeom prst="notchedRightArrow">
            <a:avLst>
              <a:gd name="adj1" fmla="val 50000"/>
              <a:gd name="adj2" fmla="val 54762"/>
            </a:avLst>
          </a:prstGeom>
          <a:solidFill>
            <a:srgbClr val="00B050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496E971-4755-4E7B-8758-B1E66BCF12F0}"/>
              </a:ext>
            </a:extLst>
          </p:cNvPr>
          <p:cNvSpPr/>
          <p:nvPr/>
        </p:nvSpPr>
        <p:spPr>
          <a:xfrm>
            <a:off x="188625" y="3871606"/>
            <a:ext cx="2248014" cy="25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78BC8D3-4318-48AB-9E87-AF4C7652EB33}"/>
              </a:ext>
            </a:extLst>
          </p:cNvPr>
          <p:cNvSpPr/>
          <p:nvPr/>
        </p:nvSpPr>
        <p:spPr>
          <a:xfrm>
            <a:off x="3120870" y="3871606"/>
            <a:ext cx="2473878" cy="25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448B2A4-F5D9-4E8F-A0BA-2935D6C5B283}"/>
              </a:ext>
            </a:extLst>
          </p:cNvPr>
          <p:cNvSpPr/>
          <p:nvPr/>
        </p:nvSpPr>
        <p:spPr>
          <a:xfrm>
            <a:off x="6305829" y="3915265"/>
            <a:ext cx="2473877" cy="25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7F866E6-44CD-4757-94A6-7FB6C252239A}"/>
              </a:ext>
            </a:extLst>
          </p:cNvPr>
          <p:cNvSpPr/>
          <p:nvPr/>
        </p:nvSpPr>
        <p:spPr>
          <a:xfrm>
            <a:off x="9241156" y="3871606"/>
            <a:ext cx="2913272" cy="25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Ba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vẻ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phúc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688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BD0062-C376-40DB-8500-063529EB2370}"/>
              </a:ext>
            </a:extLst>
          </p:cNvPr>
          <p:cNvSpPr txBox="1"/>
          <p:nvPr/>
        </p:nvSpPr>
        <p:spPr>
          <a:xfrm>
            <a:off x="0" y="308175"/>
            <a:ext cx="1146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9AAB18-0190-4CD9-AA5F-81B4829952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116494" y="4114622"/>
            <a:ext cx="3173528" cy="1970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0C01E9-BE7E-4CE1-B320-8FBCCFBD1C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126194" y="1487834"/>
            <a:ext cx="1323474" cy="1545406"/>
          </a:xfrm>
          <a:prstGeom prst="rect">
            <a:avLst/>
          </a:prstGeom>
        </p:spPr>
      </p:pic>
      <p:sp>
        <p:nvSpPr>
          <p:cNvPr id="9" name="Freeform 24">
            <a:extLst>
              <a:ext uri="{FF2B5EF4-FFF2-40B4-BE49-F238E27FC236}">
                <a16:creationId xmlns:a16="http://schemas.microsoft.com/office/drawing/2014/main" id="{49F146CD-C8DA-4B9C-A04D-A3BCC66FBA1A}"/>
              </a:ext>
            </a:extLst>
          </p:cNvPr>
          <p:cNvSpPr>
            <a:spLocks noEditPoints="1"/>
          </p:cNvSpPr>
          <p:nvPr/>
        </p:nvSpPr>
        <p:spPr bwMode="auto">
          <a:xfrm rot="577143">
            <a:off x="1690247" y="3170986"/>
            <a:ext cx="315055" cy="720939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9782BC-37DF-43B9-9162-B592ABB81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677" y="3385478"/>
            <a:ext cx="4081690" cy="2591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815F55-2926-4BDF-AE80-51A8E7A7C0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3815" y="4162231"/>
            <a:ext cx="4081691" cy="2560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E24E81-BB00-4F07-BACF-9EAEC2ECEC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8828" y="1434315"/>
            <a:ext cx="4153762" cy="2584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2116D8-409E-4E0A-AC55-997038FAF2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0022" y="785187"/>
            <a:ext cx="4081690" cy="2591916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E0EB6D62-0C78-43EC-8289-1A0EF850A814}"/>
              </a:ext>
            </a:extLst>
          </p:cNvPr>
          <p:cNvSpPr txBox="1"/>
          <p:nvPr/>
        </p:nvSpPr>
        <p:spPr>
          <a:xfrm>
            <a:off x="7993815" y="726429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2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3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693328" y="1317572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515184" y="3381741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42534" y="1209028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5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516</Words>
  <Application>Microsoft Office PowerPoint</Application>
  <PresentationFormat>Widescreen</PresentationFormat>
  <Paragraphs>76</Paragraphs>
  <Slides>13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等线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165</cp:revision>
  <dcterms:created xsi:type="dcterms:W3CDTF">2021-06-15T15:52:51Z</dcterms:created>
  <dcterms:modified xsi:type="dcterms:W3CDTF">2022-12-20T00:31:18Z</dcterms:modified>
</cp:coreProperties>
</file>